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0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8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8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5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97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0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1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28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9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82FAC-A57E-4CD3-83A8-64C662E4D73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5DE2-F0D0-4E88-9EAF-F7849D72E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6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623" y="403906"/>
            <a:ext cx="9144000" cy="2387600"/>
          </a:xfrm>
        </p:spPr>
        <p:txBody>
          <a:bodyPr/>
          <a:lstStyle/>
          <a:p>
            <a:r>
              <a:rPr lang="en-GB" dirty="0" smtClean="0"/>
              <a:t>Having a Coronavirus test with a grown-up helping me.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063" y="3223215"/>
            <a:ext cx="9144000" cy="1655762"/>
          </a:xfrm>
        </p:spPr>
        <p:txBody>
          <a:bodyPr/>
          <a:lstStyle/>
          <a:p>
            <a:r>
              <a:rPr lang="en-GB" dirty="0" smtClean="0"/>
              <a:t>A Social </a:t>
            </a:r>
            <a:r>
              <a:rPr lang="en-GB" dirty="0"/>
              <a:t>S</a:t>
            </a:r>
            <a:r>
              <a:rPr lang="en-GB" dirty="0" smtClean="0"/>
              <a:t>tory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109063" y="4433523"/>
            <a:ext cx="49508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INSERT PICTURE HERE OF YOUNG PERSON/ GROWN UP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5841" y="4441371"/>
            <a:ext cx="39580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INSERT PICTURE HERE OF CORONAVIRUS TEST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83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480150"/>
            <a:ext cx="10515600" cy="285087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If I need a Coronavirus or Covid-19 test this might be because I or someone I know is poorly. </a:t>
            </a:r>
          </a:p>
          <a:p>
            <a:pPr marL="0" indent="0">
              <a:buNone/>
            </a:pPr>
            <a:r>
              <a:rPr lang="en-GB" dirty="0" smtClean="0"/>
              <a:t>This might not mean that I have Coronavirus but it is best to have a test just to make sure. </a:t>
            </a:r>
          </a:p>
          <a:p>
            <a:pPr marL="0" indent="0">
              <a:buNone/>
            </a:pPr>
            <a:r>
              <a:rPr lang="en-GB" dirty="0" smtClean="0"/>
              <a:t>Having a test will help to keep everyone as safe as possible.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193" y="3461657"/>
            <a:ext cx="2618355" cy="310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6" y="966961"/>
            <a:ext cx="10931434" cy="47449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There are different places to have the Coronavirus test.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have a test at home.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a drive-through Coronavirus test centre.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hospital, doctors or clinic.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people might go to a different place near their home.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Most tests are the same wherever you go.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 am having my test at  </a:t>
            </a:r>
            <a:r>
              <a:rPr lang="en-GB" dirty="0" smtClean="0">
                <a:solidFill>
                  <a:srgbClr val="FF0000"/>
                </a:solidFill>
              </a:rPr>
              <a:t>……………………………..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8365" y="1464818"/>
            <a:ext cx="1658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 HOME HERE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2144" y="2245184"/>
            <a:ext cx="1920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 TESTING STATION HERE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8603" y="5284697"/>
            <a:ext cx="1920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 PLACE HERE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4376" y="3016291"/>
            <a:ext cx="1920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 PLACE HERE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9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2401"/>
            <a:ext cx="11045098" cy="5489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staff at the testing station will all be wearing special protective equipment. This is ok, it is just to keep them safe.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Firstly, I will probably be asked to wash or sanitise my hands.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I go to the testing centre they might take my temperature usually with an electronic thermometer that does not touch my skin.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Next, I might be asked to blow my nose into a tissue and throw it away.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4302" y="532402"/>
            <a:ext cx="1058996" cy="1254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645" y="1959879"/>
            <a:ext cx="1226195" cy="1296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8656" y="4067580"/>
            <a:ext cx="1062989" cy="13162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3875" y="5201919"/>
            <a:ext cx="864079" cy="91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8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73" y="404949"/>
            <a:ext cx="10931435" cy="5982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grown-up will do the test for me.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first thing that I will have to do is to swab my throat with a special cotton bud called a swab.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will need to open my mouth wide and say ‘</a:t>
            </a:r>
            <a:r>
              <a:rPr lang="en-GB" dirty="0" err="1" smtClean="0"/>
              <a:t>ahhhhh</a:t>
            </a:r>
            <a:r>
              <a:rPr lang="en-GB" dirty="0" smtClean="0"/>
              <a:t>.’  The grown up will put the swab inside my mouth and rub it on my tonsils for 10 seconds.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can count in my head 1,2,3,4,5,6,7,8,9,10.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might feel a bit yucky but it will be finished quickly.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790" y="143692"/>
            <a:ext cx="2046242" cy="13000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743" y="1907176"/>
            <a:ext cx="1481047" cy="9013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743" y="3634916"/>
            <a:ext cx="1606731" cy="107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136" y="663030"/>
            <a:ext cx="11197045" cy="5829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Next, the grown up will need to swab my nose, just one nostril. </a:t>
            </a:r>
          </a:p>
          <a:p>
            <a:pPr marL="0" indent="0">
              <a:buNone/>
            </a:pPr>
            <a:r>
              <a:rPr lang="en-GB" dirty="0" smtClean="0"/>
              <a:t>They will put the swab inside my nostril and twist it around. </a:t>
            </a:r>
          </a:p>
          <a:p>
            <a:pPr marL="0" indent="0">
              <a:buNone/>
            </a:pPr>
            <a:r>
              <a:rPr lang="en-GB" dirty="0" smtClean="0"/>
              <a:t>This might tickle a little bit.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Then they will take the swab out of my nose and put it straight into a special tube.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test has finished now.</a:t>
            </a:r>
          </a:p>
          <a:p>
            <a:pPr marL="0" indent="0">
              <a:buNone/>
            </a:pPr>
            <a:r>
              <a:rPr lang="en-GB" dirty="0" smtClean="0"/>
              <a:t>I might be asked to wash or sanitise my hands again.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611" y="1778164"/>
            <a:ext cx="2394857" cy="12956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008" y="3710486"/>
            <a:ext cx="2132061" cy="13448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9013" y="5330024"/>
            <a:ext cx="1225402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5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6499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My swab will now be sent away to be checked. </a:t>
            </a:r>
          </a:p>
          <a:p>
            <a:pPr marL="0" indent="0">
              <a:buNone/>
            </a:pPr>
            <a:r>
              <a:rPr lang="en-GB" dirty="0" smtClean="0"/>
              <a:t>The results might come through on a text or an email. </a:t>
            </a:r>
          </a:p>
          <a:p>
            <a:pPr marL="0" indent="0">
              <a:buNone/>
            </a:pPr>
            <a:r>
              <a:rPr lang="en-GB" dirty="0" smtClean="0"/>
              <a:t>Sometimes the results are through quickly, in around an hour and sometimes they might take a few days.</a:t>
            </a:r>
          </a:p>
          <a:p>
            <a:pPr marL="0" indent="0">
              <a:buNone/>
            </a:pPr>
            <a:r>
              <a:rPr lang="en-GB" dirty="0" smtClean="0"/>
              <a:t>A grown-up will tell me how long to expect to wait. </a:t>
            </a:r>
          </a:p>
          <a:p>
            <a:pPr marL="0" indent="0">
              <a:buNone/>
            </a:pPr>
            <a:r>
              <a:rPr lang="en-GB" dirty="0" smtClean="0"/>
              <a:t>It is important that I stay at home while I wait for the results.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58937" y="4715691"/>
            <a:ext cx="292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INSERT PICTURE OF HOME HERE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57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70DB2637A56C40B1BD867186321DD8" ma:contentTypeVersion="12" ma:contentTypeDescription="Create a new document." ma:contentTypeScope="" ma:versionID="282975d7a2e7677dcfc5fa1dc88a39b2">
  <xsd:schema xmlns:xsd="http://www.w3.org/2001/XMLSchema" xmlns:xs="http://www.w3.org/2001/XMLSchema" xmlns:p="http://schemas.microsoft.com/office/2006/metadata/properties" xmlns:ns2="2132935e-4639-4d0a-b4d6-abb2365b4e7e" xmlns:ns3="54bbc0e6-5e8f-463d-abc4-5eb2aeed4574" targetNamespace="http://schemas.microsoft.com/office/2006/metadata/properties" ma:root="true" ma:fieldsID="c393943360ce9c6060f759cd1592ff2f" ns2:_="" ns3:_="">
    <xsd:import namespace="2132935e-4639-4d0a-b4d6-abb2365b4e7e"/>
    <xsd:import namespace="54bbc0e6-5e8f-463d-abc4-5eb2aeed45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2:MediaServiceOCR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2935e-4639-4d0a-b4d6-abb2365b4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bc0e6-5e8f-463d-abc4-5eb2aeed45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89F120-E612-42AE-98B6-16C785F11594}"/>
</file>

<file path=customXml/itemProps2.xml><?xml version="1.0" encoding="utf-8"?>
<ds:datastoreItem xmlns:ds="http://schemas.openxmlformats.org/officeDocument/2006/customXml" ds:itemID="{4DAACB69-7AFF-45B9-A83C-5C976E576528}"/>
</file>

<file path=customXml/itemProps3.xml><?xml version="1.0" encoding="utf-8"?>
<ds:datastoreItem xmlns:ds="http://schemas.openxmlformats.org/officeDocument/2006/customXml" ds:itemID="{1E361334-1949-437A-912E-E8EB74BC5268}"/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489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Having a Coronavirus test with a grown-up helping me.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Having a Coronavirus test</dc:title>
  <dc:creator>Helen Moore</dc:creator>
  <cp:lastModifiedBy>Helen Moore</cp:lastModifiedBy>
  <cp:revision>12</cp:revision>
  <dcterms:created xsi:type="dcterms:W3CDTF">2021-01-05T10:50:54Z</dcterms:created>
  <dcterms:modified xsi:type="dcterms:W3CDTF">2021-01-05T13:36:55Z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0x010100EE70DB2637A56C40B1BD867186321DD8</vt:lpwstr>
  </property>
</Properties>
</file>