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50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88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780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57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95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15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97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80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61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28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79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66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5623" y="403906"/>
            <a:ext cx="9144000" cy="2387600"/>
          </a:xfrm>
        </p:spPr>
        <p:txBody>
          <a:bodyPr/>
          <a:lstStyle/>
          <a:p>
            <a:r>
              <a:rPr lang="en-GB" dirty="0" smtClean="0"/>
              <a:t>Having a Coronavirus test independently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7063" y="3223215"/>
            <a:ext cx="9144000" cy="1655762"/>
          </a:xfrm>
        </p:spPr>
        <p:txBody>
          <a:bodyPr/>
          <a:lstStyle/>
          <a:p>
            <a:r>
              <a:rPr lang="en-GB" dirty="0" smtClean="0"/>
              <a:t>A Social </a:t>
            </a:r>
            <a:r>
              <a:rPr lang="en-GB" dirty="0"/>
              <a:t>S</a:t>
            </a:r>
            <a:r>
              <a:rPr lang="en-GB" dirty="0" smtClean="0"/>
              <a:t>tory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2547" y="3729744"/>
            <a:ext cx="4291965" cy="2974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83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571" y="480150"/>
            <a:ext cx="10515600" cy="285087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If I need a Coronavirus or Covid-19 test this might be because I or someone I know is poorly. </a:t>
            </a:r>
          </a:p>
          <a:p>
            <a:pPr marL="0" indent="0">
              <a:buNone/>
            </a:pPr>
            <a:r>
              <a:rPr lang="en-GB" dirty="0" smtClean="0"/>
              <a:t>This might not mean that I have Coronavirus but it is best to have a test just to make sure. </a:t>
            </a:r>
          </a:p>
          <a:p>
            <a:pPr marL="0" indent="0">
              <a:buNone/>
            </a:pPr>
            <a:r>
              <a:rPr lang="en-GB" dirty="0" smtClean="0"/>
              <a:t>Having a test will help to keep everyone as safe as possible.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193" y="3474720"/>
            <a:ext cx="2618355" cy="3101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62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886" y="966961"/>
            <a:ext cx="10931434" cy="47449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There are different places to have the Coronavirus test.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Some people might have a test at home.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Some people might go to a drive-through Coronavirus test centre.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Some people might go to hospital, doctors or clinic.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Some people might go to a different place near their home.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Most tests are the same wherever you go.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7954" y="1819301"/>
            <a:ext cx="1737360" cy="11639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8740" y="379287"/>
            <a:ext cx="1265758" cy="11753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5231" y="3026483"/>
            <a:ext cx="1336519" cy="121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497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2401"/>
            <a:ext cx="11045098" cy="54895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The staff at the testing station will all be wearing special protective equipment. This is ok, it is just to keep them safe.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Firstly, I will probably be asked to wash or sanitise my hands.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If I go to the testing centre they might take my temperature usually with an electronic thermometer that does not touch my skin.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Next, I might be asked to blow my nose into a tissue and throw it away.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302" y="532402"/>
            <a:ext cx="1058996" cy="12541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1645" y="1959879"/>
            <a:ext cx="1226195" cy="12962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8656" y="4067580"/>
            <a:ext cx="1062989" cy="13162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03875" y="5201919"/>
            <a:ext cx="864079" cy="91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8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073" y="404949"/>
            <a:ext cx="10931435" cy="63485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I will do the test myself, the staff will tell me what to do.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first thing that I will have to do is to swab my throat with a special cotton bud called a swab.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They might give me a mirror to look in to. I will need to open my mouth wide.</a:t>
            </a:r>
          </a:p>
          <a:p>
            <a:pPr marL="0" indent="0">
              <a:buNone/>
            </a:pPr>
            <a:r>
              <a:rPr lang="en-GB" dirty="0" smtClean="0"/>
              <a:t>I will put the swab inside my mouth and rub it on my tonsils for 10 seconds.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 can count in my head 1,2,3,4,5,6,7,8,9,10.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might feel a bit yucky but it will be finished quickly. 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686913"/>
            <a:ext cx="1864443" cy="11346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3308" y="3749037"/>
            <a:ext cx="1019298" cy="1401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35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136" y="663030"/>
            <a:ext cx="11197045" cy="58292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Next, I will need to swab my nose, just one nostril. </a:t>
            </a:r>
          </a:p>
          <a:p>
            <a:pPr marL="0" indent="0">
              <a:buNone/>
            </a:pPr>
            <a:r>
              <a:rPr lang="en-GB" dirty="0" smtClean="0"/>
              <a:t>I will put the swab inside my nostril and twist it around. </a:t>
            </a:r>
          </a:p>
          <a:p>
            <a:pPr marL="0" indent="0">
              <a:buNone/>
            </a:pPr>
            <a:r>
              <a:rPr lang="en-GB" dirty="0" smtClean="0"/>
              <a:t>This might tickle a little bit.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Then I will take the swab out of my nose and put it straight into a special tube that the staff will give to me.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test has finished now.</a:t>
            </a:r>
          </a:p>
          <a:p>
            <a:pPr marL="0" indent="0">
              <a:buNone/>
            </a:pPr>
            <a:r>
              <a:rPr lang="en-GB" dirty="0" smtClean="0"/>
              <a:t>I might be asked to wash or sanitise my hands again.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6035" y="3672251"/>
            <a:ext cx="2132061" cy="13448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9013" y="5330024"/>
            <a:ext cx="1225402" cy="12924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1008" y="1698172"/>
            <a:ext cx="1847101" cy="147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55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64996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My swab will now be sent away to be checked. </a:t>
            </a:r>
          </a:p>
          <a:p>
            <a:pPr marL="0" indent="0">
              <a:buNone/>
            </a:pPr>
            <a:r>
              <a:rPr lang="en-GB" dirty="0" smtClean="0"/>
              <a:t>The results might come through on a text or an email. </a:t>
            </a:r>
          </a:p>
          <a:p>
            <a:pPr marL="0" indent="0">
              <a:buNone/>
            </a:pPr>
            <a:r>
              <a:rPr lang="en-GB" dirty="0" smtClean="0"/>
              <a:t>Sometimes the results are through quickly, in around an hour and sometimes they might take a few days.</a:t>
            </a:r>
          </a:p>
          <a:p>
            <a:pPr marL="0" indent="0">
              <a:buNone/>
            </a:pPr>
            <a:r>
              <a:rPr lang="en-GB" dirty="0" smtClean="0"/>
              <a:t>The staff will tell me how long to expect to wait. </a:t>
            </a:r>
          </a:p>
          <a:p>
            <a:pPr marL="0" indent="0">
              <a:buNone/>
            </a:pPr>
            <a:r>
              <a:rPr lang="en-GB" dirty="0" smtClean="0"/>
              <a:t>It is important that I stay at home while I wait for the results.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1117" y="4341767"/>
            <a:ext cx="229552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857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70DB2637A56C40B1BD867186321DD8" ma:contentTypeVersion="12" ma:contentTypeDescription="Create a new document." ma:contentTypeScope="" ma:versionID="282975d7a2e7677dcfc5fa1dc88a39b2">
  <xsd:schema xmlns:xsd="http://www.w3.org/2001/XMLSchema" xmlns:xs="http://www.w3.org/2001/XMLSchema" xmlns:p="http://schemas.microsoft.com/office/2006/metadata/properties" xmlns:ns2="2132935e-4639-4d0a-b4d6-abb2365b4e7e" xmlns:ns3="54bbc0e6-5e8f-463d-abc4-5eb2aeed4574" targetNamespace="http://schemas.microsoft.com/office/2006/metadata/properties" ma:root="true" ma:fieldsID="c393943360ce9c6060f759cd1592ff2f" ns2:_="" ns3:_="">
    <xsd:import namespace="2132935e-4639-4d0a-b4d6-abb2365b4e7e"/>
    <xsd:import namespace="54bbc0e6-5e8f-463d-abc4-5eb2aeed45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3:SharedWithUsers" minOccurs="0"/>
                <xsd:element ref="ns2:MediaServiceOCR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2935e-4639-4d0a-b4d6-abb2365b4e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bc0e6-5e8f-463d-abc4-5eb2aeed457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57F900-86F3-4EC5-90F4-3404309329D2}"/>
</file>

<file path=customXml/itemProps2.xml><?xml version="1.0" encoding="utf-8"?>
<ds:datastoreItem xmlns:ds="http://schemas.openxmlformats.org/officeDocument/2006/customXml" ds:itemID="{CEDE4167-F10F-4F3B-882F-E0E1FDB8234A}"/>
</file>

<file path=customXml/itemProps3.xml><?xml version="1.0" encoding="utf-8"?>
<ds:datastoreItem xmlns:ds="http://schemas.openxmlformats.org/officeDocument/2006/customXml" ds:itemID="{CDE6ECBA-438D-49A0-8454-A27CDBF94265}"/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453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Having a Coronavirus test independently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Having a Coronavirus test</dc:title>
  <dc:creator>Helen Moore</dc:creator>
  <cp:lastModifiedBy>Helen Moore</cp:lastModifiedBy>
  <cp:revision>12</cp:revision>
  <dcterms:created xsi:type="dcterms:W3CDTF">2021-01-05T10:50:54Z</dcterms:created>
  <dcterms:modified xsi:type="dcterms:W3CDTF">2021-01-05T13:17:07Z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0x010100EE70DB2637A56C40B1BD867186321DD8</vt:lpwstr>
  </property>
</Properties>
</file>